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7F81B6-43DE-48AE-9BAB-BC8DC2EFED98}" type="datetimeFigureOut">
              <a:rPr lang="fa-IR" smtClean="0"/>
              <a:t>1444/08/28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0C057E-0A56-4103-AB40-B02F9D77133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126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2DF1-64F7-4383-976E-5293F60D79B0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597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r mir ghader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83889-1460-43DF-A505-C1C0E1B63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B43A7D-DCD8-436C-85BF-3B8E12BEA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CDB2E6-8039-4C15-A681-6556FF05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4C9C28-5265-46A9-AE08-940B644E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3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1591E-ACB2-4F8E-B675-AF7CC476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B1F81-9A03-4891-913B-4D98A9C3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B262F8-B56C-40F4-B512-40D517F5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04E780-05C0-4D50-A621-D2126093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CBF42D-7BE3-49CF-93BF-593864F7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312311-A941-44D9-84C7-78FA6CA15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23791-7E4F-4028-BADB-09A38367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8BD74D-9B72-4199-9EC5-B9787A6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C8825-6388-494A-B020-92D4321E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34EB76-34A0-4114-ACE3-CD7A06B56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1B2A14-3E4B-4754-8A45-BCA1C249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E2BAF3-D147-48A5-B135-1CF28389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625B57-FE3D-4ADA-B44C-E7B4A563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3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4372F-C1D3-4D39-9035-9EAA19D6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DC2C03-66B5-41EF-8294-784F5257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96B63D-EDAD-48D3-847D-4BD5D7F6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588266-27A3-45CE-B1E9-508C1356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CBC92E-1E35-46B7-9100-32A7159C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2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951FE8-3596-4859-8F4B-0117542E5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AD1BC67-6762-428B-BC05-ACD4FCD86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4B8262-600D-4915-A5C4-9EAD1B7E7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1A29D0-D857-4C2A-A7F3-BAE27BC3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E928-D43C-400E-8CDE-EE3C6CCBF7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FC328006-27AC-4731-8E8A-0724E328DFB8}"/>
              </a:ext>
            </a:extLst>
          </p:cNvPr>
          <p:cNvSpPr/>
          <p:nvPr/>
        </p:nvSpPr>
        <p:spPr>
          <a:xfrm>
            <a:off x="-319315" y="579439"/>
            <a:ext cx="2061029" cy="13920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dirty="0"/>
              <a:t> </a:t>
            </a:r>
            <a:endParaRPr lang="en-US" sz="10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741F07E-5069-44BA-9DAC-06243B15538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4" y="630013"/>
            <a:ext cx="1273632" cy="127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9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751012" y="1484784"/>
            <a:ext cx="7017395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b="1" dirty="0">
                <a:solidFill>
                  <a:schemeClr val="bg1"/>
                </a:solidFill>
                <a:cs typeface="B Yekan" panose="00000400000000000000" pitchFamily="2" charset="-78"/>
              </a:rPr>
              <a:t>عنوان پروژه</a:t>
            </a:r>
            <a:br>
              <a:rPr lang="fa-IR" b="1" dirty="0">
                <a:solidFill>
                  <a:schemeClr val="bg1"/>
                </a:solidFill>
                <a:cs typeface="B Yekan" panose="00000400000000000000" pitchFamily="2" charset="-78"/>
              </a:rPr>
            </a:br>
            <a:endParaRPr lang="fa-IR" sz="1400" b="1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51012" y="3284984"/>
            <a:ext cx="7017395" cy="2307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Yekan" panose="00000400000000000000" pitchFamily="2" charset="-78"/>
              </a:rPr>
              <a:t>اسامی محققین پروژه:</a:t>
            </a:r>
          </a:p>
          <a:p>
            <a:endParaRPr lang="fa-IR" b="1" dirty="0">
              <a:solidFill>
                <a:schemeClr val="tx1">
                  <a:lumMod val="50000"/>
                  <a:lumOff val="50000"/>
                </a:schemeClr>
              </a:solidFill>
              <a:cs typeface="B Yekan" panose="00000400000000000000" pitchFamily="2" charset="-78"/>
            </a:endParaRPr>
          </a:p>
          <a:p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Yekan" panose="00000400000000000000" pitchFamily="2" charset="-78"/>
              </a:rPr>
              <a:t>منتور پروژه:</a:t>
            </a:r>
          </a:p>
          <a:p>
            <a:endParaRPr lang="fa-IR" b="1" dirty="0">
              <a:solidFill>
                <a:schemeClr val="tx1">
                  <a:lumMod val="50000"/>
                  <a:lumOff val="50000"/>
                </a:schemeClr>
              </a:solidFill>
              <a:cs typeface="B Yekan" panose="00000400000000000000" pitchFamily="2" charset="-78"/>
            </a:endParaRPr>
          </a:p>
          <a:p>
            <a:r>
              <a:rPr lang="fa-IR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Yekan" panose="00000400000000000000" pitchFamily="2" charset="-78"/>
              </a:rPr>
              <a:t>استاد راهنما :</a:t>
            </a:r>
            <a:endParaRPr lang="fa-IR" b="1" dirty="0">
              <a:solidFill>
                <a:schemeClr val="tx1">
                  <a:lumMod val="50000"/>
                  <a:lumOff val="50000"/>
                </a:schemeClr>
              </a:solidFill>
              <a:cs typeface="B Yekan" panose="00000400000000000000" pitchFamily="2" charset="-78"/>
            </a:endParaRPr>
          </a:p>
          <a:p>
            <a:r>
              <a:rPr lang="fa-I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Yekan" panose="00000400000000000000" pitchFamily="2" charset="-78"/>
              </a:rPr>
              <a:t>دکتر </a:t>
            </a:r>
            <a:r>
              <a:rPr lang="fa-IR" sz="2200" b="1" dirty="0">
                <a:solidFill>
                  <a:schemeClr val="tx1">
                    <a:lumMod val="50000"/>
                    <a:lumOff val="50000"/>
                  </a:schemeClr>
                </a:solidFill>
                <a:cs typeface="B Yekan" panose="00000400000000000000" pitchFamily="2" charset="-78"/>
              </a:rPr>
              <a:t>سید امیرحسین میرقادری</a:t>
            </a:r>
          </a:p>
        </p:txBody>
      </p:sp>
    </p:spTree>
    <p:extLst>
      <p:ext uri="{BB962C8B-B14F-4D97-AF65-F5344CB8AC3E}">
        <p14:creationId xmlns:p14="http://schemas.microsoft.com/office/powerpoint/2010/main" val="22354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620688"/>
            <a:ext cx="10515600" cy="1325563"/>
          </a:xfrm>
        </p:spPr>
        <p:txBody>
          <a:bodyPr/>
          <a:lstStyle/>
          <a:p>
            <a:r>
              <a:rPr lang="fa-IR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منابع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2506662"/>
            <a:ext cx="10515600" cy="4351338"/>
          </a:xfrm>
        </p:spPr>
        <p:txBody>
          <a:bodyPr/>
          <a:lstStyle/>
          <a:p>
            <a:r>
              <a:rPr lang="fa-IR" dirty="0">
                <a:cs typeface="B Yekan" panose="00000400000000000000" pitchFamily="2" charset="-78"/>
              </a:rPr>
              <a:t>منابع را با دقت و امانت گزارش کنید</a:t>
            </a:r>
            <a:r>
              <a:rPr lang="fa-IR" dirty="0" smtClean="0">
                <a:cs typeface="B Yekan" panose="00000400000000000000" pitchFamily="2" charset="-78"/>
              </a:rPr>
              <a:t>.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توجه نمایید منابع شامل کتب معتبر و مقالات علمی و پژوهشی می باشد، از آدرس سایت و موارد مشابه به عنوان </a:t>
            </a:r>
            <a:r>
              <a:rPr lang="fa-IR" dirty="0" smtClean="0">
                <a:cs typeface="B Yekan" panose="00000400000000000000" pitchFamily="2" charset="-78"/>
              </a:rPr>
              <a:t> منبع استفاده نگردد.</a:t>
            </a:r>
            <a:endParaRPr lang="fa-IR" dirty="0">
              <a:cs typeface="B Yek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3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836712"/>
            <a:ext cx="9218240" cy="1047651"/>
          </a:xfrm>
        </p:spPr>
        <p:txBody>
          <a:bodyPr>
            <a:normAutofit/>
          </a:bodyPr>
          <a:lstStyle/>
          <a:p>
            <a:r>
              <a:rPr lang="fa-IR" sz="28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نمونه اسلاید </a:t>
            </a:r>
            <a:r>
              <a:rPr lang="fa-IR" sz="2800" b="1" dirty="0" smtClean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پایانی </a:t>
            </a:r>
            <a:r>
              <a:rPr lang="fa-IR" sz="48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/>
            </a:r>
            <a:br>
              <a:rPr lang="fa-IR" sz="48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</a:br>
            <a:endParaRPr lang="fa-IR" sz="2400" b="1" dirty="0">
              <a:solidFill>
                <a:srgbClr val="002060"/>
              </a:solidFill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348880"/>
            <a:ext cx="8255752" cy="36070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19E9D3-AB43-4634-A9CB-3FD63067745F}"/>
              </a:ext>
            </a:extLst>
          </p:cNvPr>
          <p:cNvSpPr txBox="1"/>
          <p:nvPr/>
        </p:nvSpPr>
        <p:spPr>
          <a:xfrm>
            <a:off x="4356870" y="2564904"/>
            <a:ext cx="62601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2800" b="1" dirty="0">
                <a:cs typeface="B Yekan" panose="00000400000000000000" pitchFamily="2" charset="-78"/>
              </a:rPr>
              <a:t>مدیریت را عمیق بیاموزیم...</a:t>
            </a:r>
            <a:endParaRPr lang="en-US" sz="28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836712"/>
            <a:ext cx="10515600" cy="1325563"/>
          </a:xfrm>
        </p:spPr>
        <p:txBody>
          <a:bodyPr>
            <a:normAutofit/>
          </a:bodyPr>
          <a:lstStyle/>
          <a:p>
            <a:r>
              <a:rPr lang="fa-IR" sz="32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هدف از انجام این </a:t>
            </a:r>
            <a:r>
              <a:rPr lang="fa-IR" sz="3200" b="1" dirty="0" smtClean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پروژه ها </a:t>
            </a:r>
            <a:r>
              <a:rPr lang="fa-IR" sz="32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و تهیه محتوا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2924944"/>
            <a:ext cx="10515600" cy="4351338"/>
          </a:xfrm>
        </p:spPr>
        <p:txBody>
          <a:bodyPr/>
          <a:lstStyle/>
          <a:p>
            <a:r>
              <a:rPr lang="fa-IR" dirty="0">
                <a:cs typeface="B Yekan" panose="00000400000000000000" pitchFamily="2" charset="-78"/>
              </a:rPr>
              <a:t>مشارکت حداکثری دانشجویان در کلاس و برقراری تعامل موثر</a:t>
            </a:r>
          </a:p>
          <a:p>
            <a:r>
              <a:rPr lang="fa-IR" dirty="0">
                <a:cs typeface="B Yekan" panose="00000400000000000000" pitchFamily="2" charset="-78"/>
              </a:rPr>
              <a:t>آموزش تهیه محتوای اصولی و </a:t>
            </a:r>
            <a:r>
              <a:rPr lang="fa-IR" dirty="0" smtClean="0">
                <a:cs typeface="B Yekan" panose="00000400000000000000" pitchFamily="2" charset="-78"/>
              </a:rPr>
              <a:t>استاندارد</a:t>
            </a:r>
            <a:endParaRPr lang="fa-IR" dirty="0">
              <a:cs typeface="B Yekan" panose="00000400000000000000" pitchFamily="2" charset="-78"/>
            </a:endParaRPr>
          </a:p>
          <a:p>
            <a:r>
              <a:rPr lang="fa-IR" dirty="0">
                <a:cs typeface="B Yekan" panose="00000400000000000000" pitchFamily="2" charset="-78"/>
              </a:rPr>
              <a:t>تمرین و مرور </a:t>
            </a:r>
            <a:r>
              <a:rPr lang="fa-IR" dirty="0" smtClean="0">
                <a:cs typeface="B Yekan" panose="00000400000000000000" pitchFamily="2" charset="-78"/>
              </a:rPr>
              <a:t>مفاهیم کلیدی </a:t>
            </a:r>
            <a:r>
              <a:rPr lang="fa-IR" dirty="0">
                <a:cs typeface="B Yekan" panose="00000400000000000000" pitchFamily="2" charset="-78"/>
              </a:rPr>
              <a:t>در طول ترم </a:t>
            </a:r>
            <a:r>
              <a:rPr lang="fa-IR" dirty="0" smtClean="0">
                <a:cs typeface="B Yekan" panose="00000400000000000000" pitchFamily="2" charset="-78"/>
              </a:rPr>
              <a:t>تحصیلی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آشنایی با ماژول های کاربردی </a:t>
            </a:r>
            <a:endParaRPr lang="fa-IR" dirty="0">
              <a:cs typeface="B Yek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6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1E6411-50D3-46FC-9112-DA277292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فهرست مطالب</a:t>
            </a:r>
            <a:endParaRPr lang="en-US" b="1" dirty="0">
              <a:solidFill>
                <a:srgbClr val="002060"/>
              </a:solidFill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1C5FB4-6CB1-4348-AB96-4BDE07CDA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0025"/>
            <a:ext cx="10515600" cy="2993231"/>
          </a:xfrm>
        </p:spPr>
        <p:txBody>
          <a:bodyPr/>
          <a:lstStyle/>
          <a:p>
            <a:r>
              <a:rPr lang="fa-IR" dirty="0">
                <a:cs typeface="B Yekan" panose="00000400000000000000" pitchFamily="2" charset="-78"/>
              </a:rPr>
              <a:t>در اسلایدهای ابتدایی فهرست مطالب قرارداده شود.</a:t>
            </a:r>
          </a:p>
          <a:p>
            <a:r>
              <a:rPr lang="fa-IR" dirty="0">
                <a:cs typeface="B Yekan" panose="00000400000000000000" pitchFamily="2" charset="-78"/>
              </a:rPr>
              <a:t>تا حد امکان نقشه ای کنار اسلایدها باشد که خواننده متوجه شود در هر اسلاید کدام بحث مطرح می شود و چگونه به مبحث اصلی مرتبط می شود.  </a:t>
            </a:r>
          </a:p>
          <a:p>
            <a:pPr marL="0" indent="0" algn="r" rtl="1">
              <a:buNone/>
            </a:pP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E7A7BB-6BCF-4686-8D37-01817669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3468-826B-4452-9704-E46E16816B26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76642C5A-276E-438C-9225-08F7555823FD}"/>
              </a:ext>
            </a:extLst>
          </p:cNvPr>
          <p:cNvSpPr/>
          <p:nvPr/>
        </p:nvSpPr>
        <p:spPr>
          <a:xfrm>
            <a:off x="-319315" y="579439"/>
            <a:ext cx="2061029" cy="13920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050" dirty="0"/>
              <a:t> </a:t>
            </a:r>
            <a:endParaRPr lang="en-US" sz="10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5F06047-1E8E-4FFF-AE54-F1E5F3E523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4" y="630013"/>
            <a:ext cx="1273632" cy="127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7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764704"/>
            <a:ext cx="10515600" cy="1325563"/>
          </a:xfrm>
        </p:spPr>
        <p:txBody>
          <a:bodyPr>
            <a:normAutofit/>
          </a:bodyPr>
          <a:lstStyle/>
          <a:p>
            <a:r>
              <a:rPr lang="fa-IR" sz="32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اصول راهنمای تهیه اسلایدهای هر پروژه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2506662"/>
            <a:ext cx="10515600" cy="4351338"/>
          </a:xfrm>
        </p:spPr>
        <p:txBody>
          <a:bodyPr>
            <a:norm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فهرست مطالب در اسلاید اول (و دوم) آمده باشد. </a:t>
            </a:r>
          </a:p>
          <a:p>
            <a:r>
              <a:rPr lang="fa-IR" sz="2400" dirty="0" smtClean="0">
                <a:cs typeface="B Yekan" panose="00000400000000000000" pitchFamily="2" charset="-78"/>
              </a:rPr>
              <a:t>اسلایدها دارای محتوا </a:t>
            </a:r>
            <a:r>
              <a:rPr lang="fa-IR" sz="2400" dirty="0">
                <a:cs typeface="B Yekan" panose="00000400000000000000" pitchFamily="2" charset="-78"/>
              </a:rPr>
              <a:t>ساده و </a:t>
            </a:r>
            <a:r>
              <a:rPr lang="fa-IR" sz="2400" dirty="0" smtClean="0">
                <a:cs typeface="B Yekan" panose="00000400000000000000" pitchFamily="2" charset="-78"/>
              </a:rPr>
              <a:t>واضح و کم متن </a:t>
            </a:r>
            <a:r>
              <a:rPr lang="fa-IR" sz="2400" dirty="0">
                <a:cs typeface="B Yekan" panose="00000400000000000000" pitchFamily="2" charset="-78"/>
              </a:rPr>
              <a:t>باشند. </a:t>
            </a:r>
          </a:p>
          <a:p>
            <a:r>
              <a:rPr lang="fa-IR" sz="2400" dirty="0">
                <a:cs typeface="B Yekan" panose="00000400000000000000" pitchFamily="2" charset="-78"/>
              </a:rPr>
              <a:t>قانون 6 رعایت </a:t>
            </a:r>
            <a:r>
              <a:rPr lang="fa-IR" sz="2400" dirty="0" smtClean="0">
                <a:cs typeface="B Yekan" panose="00000400000000000000" pitchFamily="2" charset="-78"/>
              </a:rPr>
              <a:t>شود(هر </a:t>
            </a:r>
            <a:r>
              <a:rPr lang="fa-IR" sz="2400" dirty="0">
                <a:cs typeface="B Yekan" panose="00000400000000000000" pitchFamily="2" charset="-78"/>
              </a:rPr>
              <a:t>اسلاید بیش از 6 مطلب یا سطر یا مفهوم نداشته </a:t>
            </a:r>
            <a:r>
              <a:rPr lang="fa-IR" sz="2400" dirty="0" smtClean="0">
                <a:cs typeface="B Yekan" panose="00000400000000000000" pitchFamily="2" charset="-78"/>
              </a:rPr>
              <a:t>باشد)</a:t>
            </a:r>
            <a:endParaRPr lang="fa-IR" sz="2400" dirty="0">
              <a:cs typeface="B Yekan" panose="00000400000000000000" pitchFamily="2" charset="-78"/>
            </a:endParaRPr>
          </a:p>
          <a:p>
            <a:r>
              <a:rPr lang="fa-IR" sz="2400" dirty="0">
                <a:cs typeface="B Yekan" panose="00000400000000000000" pitchFamily="2" charset="-78"/>
              </a:rPr>
              <a:t>هر اسلاید عنوان داشته باشد، هر دو اسلاید یک تصویر واضح داشته باشد. اگر تصاویر را اسکن می کنید واضح و مرتب باشد. </a:t>
            </a:r>
          </a:p>
          <a:p>
            <a:r>
              <a:rPr lang="fa-IR" sz="2400" dirty="0">
                <a:cs typeface="B Yekan" panose="00000400000000000000" pitchFamily="2" charset="-78"/>
              </a:rPr>
              <a:t>اسلایدها شماره گذاری شود. </a:t>
            </a:r>
          </a:p>
          <a:p>
            <a:r>
              <a:rPr lang="fa-IR" sz="2400" dirty="0">
                <a:cs typeface="B Yekan" panose="00000400000000000000" pitchFamily="2" charset="-78"/>
              </a:rPr>
              <a:t>در اسلایدها از </a:t>
            </a:r>
            <a:r>
              <a:rPr lang="fa-IR" sz="2400" dirty="0" smtClean="0">
                <a:cs typeface="B Yekan" panose="00000400000000000000" pitchFamily="2" charset="-78"/>
              </a:rPr>
              <a:t> رنگ های </a:t>
            </a:r>
            <a:r>
              <a:rPr lang="fa-IR" sz="2400" dirty="0">
                <a:cs typeface="B Yekan" panose="00000400000000000000" pitchFamily="2" charset="-78"/>
              </a:rPr>
              <a:t>ناواضح استفاده نشود. </a:t>
            </a:r>
          </a:p>
          <a:p>
            <a:pPr marL="0" indent="0">
              <a:buNone/>
            </a:pPr>
            <a:endParaRPr lang="fa-IR" sz="2400" dirty="0"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>
                <a:cs typeface="B Nazanin" panose="00000400000000000000" pitchFamily="2" charset="-78"/>
              </a:rPr>
              <a:t>4</a:t>
            </a:fld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1710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692696"/>
            <a:ext cx="10515600" cy="1325563"/>
          </a:xfrm>
        </p:spPr>
        <p:txBody>
          <a:bodyPr>
            <a:normAutofit/>
          </a:bodyPr>
          <a:lstStyle/>
          <a:p>
            <a:r>
              <a:rPr lang="fa-IR" sz="36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اصول راهنمای تهیه اسلایدهای هر پروژه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348880"/>
            <a:ext cx="11377264" cy="3744416"/>
          </a:xfrm>
        </p:spPr>
        <p:txBody>
          <a:bodyPr>
            <a:normAutofit fontScale="92500" lnSpcReduction="10000"/>
          </a:bodyPr>
          <a:lstStyle/>
          <a:p>
            <a:r>
              <a:rPr lang="fa-IR" dirty="0">
                <a:cs typeface="B Yekan" panose="00000400000000000000" pitchFamily="2" charset="-78"/>
              </a:rPr>
              <a:t>در فواصل مناسب اسلاید پرسش و پاسخ یا بحث قرار گیرد (مطابق اسلاید 8)</a:t>
            </a:r>
          </a:p>
          <a:p>
            <a:r>
              <a:rPr lang="fa-IR" dirty="0">
                <a:cs typeface="B Yekan" panose="00000400000000000000" pitchFamily="2" charset="-78"/>
              </a:rPr>
              <a:t>چنانچه از اسلایدهای موجود در اینترنت استفاده می کنید، آنها را فقط راهنما قرار دهید و ابتکار عمل خودتان و نکات راهنمای حاضر را مدنظر قرار دهید.</a:t>
            </a:r>
          </a:p>
          <a:p>
            <a:r>
              <a:rPr lang="fa-IR" dirty="0">
                <a:cs typeface="B Yekan" panose="00000400000000000000" pitchFamily="2" charset="-78"/>
              </a:rPr>
              <a:t>موردکاوی ها: چنانچه میسر بود یک موردکاوی(مورد مطالعاتی) به صورت خلاصه در یک اسلاید (نام شرکت، مساله، راه حل، دروس آموخته) ارائه شود. </a:t>
            </a:r>
          </a:p>
          <a:p>
            <a:r>
              <a:rPr lang="fa-IR" dirty="0">
                <a:cs typeface="B Yekan" panose="00000400000000000000" pitchFamily="2" charset="-78"/>
              </a:rPr>
              <a:t>فونت: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تیترها: </a:t>
            </a:r>
            <a:r>
              <a:rPr lang="en-US" dirty="0">
                <a:solidFill>
                  <a:srgbClr val="0070C0"/>
                </a:solidFill>
                <a:cs typeface="B Yekan" panose="00000400000000000000" pitchFamily="2" charset="-78"/>
              </a:rPr>
              <a:t>lalezar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متون: </a:t>
            </a:r>
            <a:r>
              <a:rPr lang="en-US" dirty="0">
                <a:solidFill>
                  <a:srgbClr val="0070C0"/>
                </a:solidFill>
                <a:cs typeface="B Yekan" panose="00000400000000000000" pitchFamily="2" charset="-78"/>
              </a:rPr>
              <a:t>b yekan</a:t>
            </a:r>
          </a:p>
          <a:p>
            <a:pPr marL="0" indent="0">
              <a:buNone/>
            </a:pPr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سایز: </a:t>
            </a:r>
            <a:r>
              <a:rPr lang="fa-IR" dirty="0" smtClean="0">
                <a:solidFill>
                  <a:srgbClr val="0070C0"/>
                </a:solidFill>
                <a:cs typeface="B Yekan" panose="00000400000000000000" pitchFamily="2" charset="-78"/>
              </a:rPr>
              <a:t>22 </a:t>
            </a:r>
            <a:r>
              <a:rPr lang="fa-IR" dirty="0">
                <a:solidFill>
                  <a:srgbClr val="0070C0"/>
                </a:solidFill>
                <a:cs typeface="B Yekan" panose="00000400000000000000" pitchFamily="2" charset="-78"/>
              </a:rPr>
              <a:t>یا </a:t>
            </a:r>
            <a:r>
              <a:rPr lang="fa-IR" dirty="0" smtClean="0">
                <a:solidFill>
                  <a:srgbClr val="0070C0"/>
                </a:solidFill>
                <a:cs typeface="B Yekan" panose="00000400000000000000" pitchFamily="2" charset="-78"/>
              </a:rPr>
              <a:t>24</a:t>
            </a:r>
            <a:endParaRPr lang="fa-IR" dirty="0">
              <a:solidFill>
                <a:srgbClr val="0070C0"/>
              </a:solidFill>
              <a:cs typeface="B Yekan" panose="00000400000000000000" pitchFamily="2" charset="-78"/>
            </a:endParaRPr>
          </a:p>
          <a:p>
            <a:endParaRPr lang="fa-IR" dirty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>
                <a:cs typeface="B Nazanin" panose="00000400000000000000" pitchFamily="2" charset="-78"/>
              </a:rPr>
              <a:t>5</a:t>
            </a:fld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205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836712"/>
            <a:ext cx="10515600" cy="1325563"/>
          </a:xfrm>
        </p:spPr>
        <p:txBody>
          <a:bodyPr>
            <a:normAutofit/>
          </a:bodyPr>
          <a:lstStyle/>
          <a:p>
            <a:r>
              <a:rPr lang="fa-IR" sz="28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اصول راهنمای تهیه اسلایدهای خلاصه هر پروژه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2400" dirty="0">
              <a:cs typeface="B Nazanin" panose="00000400000000000000" pitchFamily="2" charset="-78"/>
            </a:endParaRPr>
          </a:p>
          <a:p>
            <a:r>
              <a:rPr lang="fa-IR" sz="2400" b="1" dirty="0">
                <a:cs typeface="B Yekan" panose="00000400000000000000" pitchFamily="2" charset="-78"/>
              </a:rPr>
              <a:t>محتوای </a:t>
            </a:r>
            <a:r>
              <a:rPr lang="fa-IR" sz="2400" b="1" dirty="0" smtClean="0">
                <a:cs typeface="B Yekan" panose="00000400000000000000" pitchFamily="2" charset="-78"/>
              </a:rPr>
              <a:t>پروژه </a:t>
            </a:r>
            <a:r>
              <a:rPr lang="fa-IR" sz="2400" b="1" dirty="0">
                <a:cs typeface="B Yekan" panose="00000400000000000000" pitchFamily="2" charset="-78"/>
              </a:rPr>
              <a:t>به صورت خلاصه: </a:t>
            </a:r>
          </a:p>
          <a:p>
            <a:r>
              <a:rPr lang="fa-IR" sz="2400" dirty="0">
                <a:cs typeface="B Yekan" panose="00000400000000000000" pitchFamily="2" charset="-78"/>
              </a:rPr>
              <a:t>نام پروژه (اسلاید اول)/فهرست مطالب (اسلاید دوم</a:t>
            </a:r>
            <a:r>
              <a:rPr lang="fa-IR" sz="2400" dirty="0" smtClean="0">
                <a:cs typeface="B Yekan" panose="00000400000000000000" pitchFamily="2" charset="-78"/>
              </a:rPr>
              <a:t>)/مقدمه </a:t>
            </a:r>
            <a:r>
              <a:rPr lang="fa-IR" sz="2400" dirty="0">
                <a:cs typeface="B Yekan" panose="00000400000000000000" pitchFamily="2" charset="-78"/>
              </a:rPr>
              <a:t>و تعاریف (اسلاید بعدی)/ </a:t>
            </a:r>
            <a:r>
              <a:rPr lang="fa-IR" sz="2400" dirty="0" smtClean="0">
                <a:cs typeface="B Yekan" panose="00000400000000000000" pitchFamily="2" charset="-78"/>
              </a:rPr>
              <a:t>مفاهیم نظری و </a:t>
            </a:r>
            <a:r>
              <a:rPr lang="fa-IR" sz="2400" dirty="0">
                <a:cs typeface="B Yekan" panose="00000400000000000000" pitchFamily="2" charset="-78"/>
              </a:rPr>
              <a:t>بیان مسئله (اسلاید بعدی)/ ضرورت </a:t>
            </a:r>
            <a:r>
              <a:rPr lang="fa-IR" sz="2400" dirty="0" smtClean="0">
                <a:cs typeface="B Yekan" panose="00000400000000000000" pitchFamily="2" charset="-78"/>
              </a:rPr>
              <a:t>و اهمیت </a:t>
            </a:r>
            <a:r>
              <a:rPr lang="fa-IR" sz="2400" dirty="0">
                <a:cs typeface="B Yekan" panose="00000400000000000000" pitchFamily="2" charset="-78"/>
              </a:rPr>
              <a:t>موضوع (اسلاید بعدی)/ </a:t>
            </a:r>
            <a:r>
              <a:rPr lang="fa-IR" sz="2400" dirty="0">
                <a:cs typeface="B Yekan" panose="00000400000000000000" pitchFamily="2" charset="-78"/>
              </a:rPr>
              <a:t>شرح مدل/مفهوم (اسلاید </a:t>
            </a:r>
            <a:r>
              <a:rPr lang="fa-IR" sz="2400" dirty="0" smtClean="0">
                <a:cs typeface="B Yekan" panose="00000400000000000000" pitchFamily="2" charset="-78"/>
              </a:rPr>
              <a:t>بعدی)/</a:t>
            </a:r>
            <a:r>
              <a:rPr lang="fa-IR" sz="2400" dirty="0">
                <a:cs typeface="B Yekan" panose="00000400000000000000" pitchFamily="2" charset="-78"/>
              </a:rPr>
              <a:t>شکل یا مدل پروژه (اگر دارد؛ اسلاید چهارم – منظور عکس است)/شرح اجزا مدل (اسلاید پنجم)/شرح کاربرد مدل (اسلاید ششم)/مورد کاوی (اگر یافتید به صورت خلاصه؛ اسلایدها بعدی)/ یک الی سه سوال مرتبط با مدل (اسلاید ماقبل آخر)/ منابع (حتما بیش از یک منبع باشد</a:t>
            </a:r>
            <a:r>
              <a:rPr lang="fa-IR" sz="2400" dirty="0" smtClean="0">
                <a:cs typeface="B Yekan" panose="00000400000000000000" pitchFamily="2" charset="-78"/>
              </a:rPr>
              <a:t>)</a:t>
            </a:r>
          </a:p>
          <a:p>
            <a:r>
              <a:rPr lang="fa-IR" sz="2400" dirty="0" smtClean="0">
                <a:cs typeface="B Yekan" panose="00000400000000000000" pitchFamily="2" charset="-78"/>
              </a:rPr>
              <a:t>اگر بنا بر ماهیت موضوع لازم </a:t>
            </a:r>
            <a:r>
              <a:rPr lang="fa-IR" sz="2400" dirty="0">
                <a:cs typeface="B Yekan" panose="00000400000000000000" pitchFamily="2" charset="-78"/>
              </a:rPr>
              <a:t>شد به ابتکار خودتان ترکیب بالا را </a:t>
            </a:r>
            <a:r>
              <a:rPr lang="fa-IR" sz="2400" dirty="0" smtClean="0">
                <a:cs typeface="B Yekan" panose="00000400000000000000" pitchFamily="2" charset="-78"/>
              </a:rPr>
              <a:t>تغییر دهید. </a:t>
            </a:r>
            <a:endParaRPr lang="fa-IR" sz="2400" dirty="0">
              <a:cs typeface="B Yek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>
                <a:cs typeface="B Nazanin" panose="00000400000000000000" pitchFamily="2" charset="-78"/>
              </a:rPr>
              <a:t>6</a:t>
            </a:fld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871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48680"/>
            <a:ext cx="10515600" cy="1325563"/>
          </a:xfrm>
        </p:spPr>
        <p:txBody>
          <a:bodyPr/>
          <a:lstStyle/>
          <a:p>
            <a:r>
              <a:rPr lang="fa-IR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روش </a:t>
            </a:r>
            <a:r>
              <a:rPr lang="fa-IR" b="1" dirty="0" smtClean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اجرای پروژه :</a:t>
            </a:r>
            <a:endParaRPr lang="fa-IR" b="1" dirty="0">
              <a:solidFill>
                <a:srgbClr val="002060"/>
              </a:solidFill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2516057"/>
            <a:ext cx="10515600" cy="4351338"/>
          </a:xfrm>
        </p:spPr>
        <p:txBody>
          <a:bodyPr/>
          <a:lstStyle/>
          <a:p>
            <a:r>
              <a:rPr lang="fa-IR" dirty="0" smtClean="0">
                <a:cs typeface="B Yekan" panose="00000400000000000000" pitchFamily="2" charset="-78"/>
              </a:rPr>
              <a:t>هماهنگی با منتور مربوطه جهت دریافت منابع تایید شده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تقسیم کار در داخل گروه و تولید و خلاصه سازی محتوا و ایجاد فایل پرزنت</a:t>
            </a:r>
            <a:endParaRPr lang="fa-IR" dirty="0" smtClean="0">
              <a:cs typeface="B Yekan" panose="00000400000000000000" pitchFamily="2" charset="-78"/>
            </a:endParaRPr>
          </a:p>
          <a:p>
            <a:r>
              <a:rPr lang="fa-IR" dirty="0" smtClean="0">
                <a:cs typeface="B Yekan" panose="00000400000000000000" pitchFamily="2" charset="-78"/>
              </a:rPr>
              <a:t>ارسال فایل نهایی برای </a:t>
            </a:r>
            <a:r>
              <a:rPr lang="fa-IR" dirty="0">
                <a:cs typeface="B Yekan" panose="00000400000000000000" pitchFamily="2" charset="-78"/>
              </a:rPr>
              <a:t>تایید </a:t>
            </a:r>
            <a:r>
              <a:rPr lang="fa-IR" dirty="0" smtClean="0">
                <a:cs typeface="B Yekan" panose="00000400000000000000" pitchFamily="2" charset="-78"/>
              </a:rPr>
              <a:t>ساختار و محتوا </a:t>
            </a:r>
            <a:r>
              <a:rPr lang="fa-IR" dirty="0">
                <a:cs typeface="B Yekan" panose="00000400000000000000" pitchFamily="2" charset="-78"/>
              </a:rPr>
              <a:t>به صورت شخصی برای </a:t>
            </a:r>
            <a:r>
              <a:rPr lang="fa-IR" dirty="0" smtClean="0">
                <a:cs typeface="B Yekan" panose="00000400000000000000" pitchFamily="2" charset="-78"/>
              </a:rPr>
              <a:t>منتور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پرزنت در کلاس طبق تاریخ اعلام شده 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رفع ایرادات احتمالی (توسط استاد راهنما در جلسه پرزنت تعیین می گردد)</a:t>
            </a:r>
            <a:endParaRPr lang="fa-IR" dirty="0">
              <a:cs typeface="B Yekan" panose="00000400000000000000" pitchFamily="2" charset="-78"/>
            </a:endParaRPr>
          </a:p>
          <a:p>
            <a:r>
              <a:rPr lang="fa-IR" dirty="0" smtClean="0">
                <a:cs typeface="B Yekan" panose="00000400000000000000" pitchFamily="2" charset="-78"/>
              </a:rPr>
              <a:t>ارسال فایل نهایی در گروه کلاسی برای بهره بردای دانشجویان</a:t>
            </a:r>
            <a:endParaRPr lang="fa-IR" dirty="0">
              <a:cs typeface="B Yekan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1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40591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Q&amp;A</a:t>
            </a:r>
            <a:endParaRPr lang="fa-IR" sz="5400" b="1" dirty="0">
              <a:solidFill>
                <a:srgbClr val="002060"/>
              </a:solidFill>
              <a:latin typeface="Lalezar" panose="00000500000000000000" pitchFamily="2" charset="-78"/>
              <a:cs typeface="Lalezar" panose="000005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AutoShape 2" descr="پرسش و پاسخ با مخاطبان - چهارراه کامپیوتر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1628800"/>
            <a:ext cx="5544616" cy="415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05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620688"/>
            <a:ext cx="10515600" cy="1325563"/>
          </a:xfrm>
        </p:spPr>
        <p:txBody>
          <a:bodyPr/>
          <a:lstStyle/>
          <a:p>
            <a:r>
              <a:rPr lang="fa-IR" b="1" dirty="0">
                <a:solidFill>
                  <a:srgbClr val="002060"/>
                </a:solidFill>
                <a:latin typeface="Lalezar" panose="00000500000000000000" pitchFamily="2" charset="-78"/>
                <a:cs typeface="Lalezar" panose="00000500000000000000" pitchFamily="2" charset="-78"/>
              </a:rPr>
              <a:t>سوالات مروری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432" y="2348880"/>
            <a:ext cx="10515600" cy="4351338"/>
          </a:xfrm>
        </p:spPr>
        <p:txBody>
          <a:bodyPr/>
          <a:lstStyle/>
          <a:p>
            <a:r>
              <a:rPr lang="fa-IR" dirty="0">
                <a:cs typeface="B Yekan" panose="00000400000000000000" pitchFamily="2" charset="-78"/>
              </a:rPr>
              <a:t>3 </a:t>
            </a:r>
            <a:r>
              <a:rPr lang="fa-IR" dirty="0" smtClean="0">
                <a:cs typeface="B Yekan" panose="00000400000000000000" pitchFamily="2" charset="-78"/>
              </a:rPr>
              <a:t>سوال کلیدی و مهم </a:t>
            </a:r>
            <a:r>
              <a:rPr lang="fa-IR" dirty="0">
                <a:cs typeface="B Yekan" panose="00000400000000000000" pitchFamily="2" charset="-78"/>
              </a:rPr>
              <a:t>از پروژه را در این اسلاید قرار دهید. </a:t>
            </a:r>
          </a:p>
          <a:p>
            <a:r>
              <a:rPr lang="fa-IR" dirty="0">
                <a:cs typeface="B Yekan" panose="00000400000000000000" pitchFamily="2" charset="-78"/>
              </a:rPr>
              <a:t>توجه نمائید که اسلایدهای قبلی برای پاسخ به سوال ها گویا </a:t>
            </a:r>
            <a:r>
              <a:rPr lang="fa-IR" dirty="0" smtClean="0">
                <a:cs typeface="B Yekan" panose="00000400000000000000" pitchFamily="2" charset="-78"/>
              </a:rPr>
              <a:t>باشد.</a:t>
            </a:r>
          </a:p>
          <a:p>
            <a:r>
              <a:rPr lang="fa-IR" dirty="0" smtClean="0">
                <a:cs typeface="B Yekan" panose="00000400000000000000" pitchFamily="2" charset="-78"/>
              </a:rPr>
              <a:t>همچنین در نظر داشته باشید این سوالات منبع آزمون نهایی شما خواهد بود.</a:t>
            </a:r>
            <a:endParaRPr lang="fa-IR" dirty="0">
              <a:cs typeface="B Yek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>
                <a:cs typeface="B Nazanin" panose="00000400000000000000" pitchFamily="2" charset="-78"/>
              </a:rPr>
              <a:t>9</a:t>
            </a:fld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003271"/>
      </p:ext>
    </p:extLst>
  </p:cSld>
  <p:clrMapOvr>
    <a:masterClrMapping/>
  </p:clrMapOvr>
</p:sld>
</file>

<file path=ppt/theme/theme1.xml><?xml version="1.0" encoding="utf-8"?>
<a:theme xmlns:a="http://schemas.openxmlformats.org/drawingml/2006/main" name="dr mir ghaderi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alibri Light"/>
        <a:ea typeface=""/>
        <a:cs typeface="B Titr"/>
      </a:majorFont>
      <a:minorFont>
        <a:latin typeface="Calibri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 mir ghaderi" id="{5F96AEDD-9263-48E5-8942-291EFCE46F98}" vid="{F1AC99FE-1D7D-41A7-A37B-44ABFD2CE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 mir ghaderi</Template>
  <TotalTime>65</TotalTime>
  <Words>579</Words>
  <Application>Microsoft Office PowerPoint</Application>
  <PresentationFormat>Custom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dr mir ghaderi</vt:lpstr>
      <vt:lpstr>PowerPoint Presentation</vt:lpstr>
      <vt:lpstr>هدف از انجام این پروژه ها و تهیه محتوا</vt:lpstr>
      <vt:lpstr>فهرست مطالب</vt:lpstr>
      <vt:lpstr>اصول راهنمای تهیه اسلایدهای هر پروژه</vt:lpstr>
      <vt:lpstr>اصول راهنمای تهیه اسلایدهای هر پروژه</vt:lpstr>
      <vt:lpstr>اصول راهنمای تهیه اسلایدهای خلاصه هر پروژه</vt:lpstr>
      <vt:lpstr>روش اجرای پروژه :</vt:lpstr>
      <vt:lpstr>Q&amp;A</vt:lpstr>
      <vt:lpstr>سوالات مروری</vt:lpstr>
      <vt:lpstr>منابع</vt:lpstr>
      <vt:lpstr>نمونه اسلاید پایانی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AmirHossein</dc:creator>
  <cp:lastModifiedBy>AmirHossein</cp:lastModifiedBy>
  <cp:revision>7</cp:revision>
  <dcterms:created xsi:type="dcterms:W3CDTF">2021-10-07T19:45:49Z</dcterms:created>
  <dcterms:modified xsi:type="dcterms:W3CDTF">2023-03-20T07:52:44Z</dcterms:modified>
</cp:coreProperties>
</file>